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theme/theme2.xml" ContentType="application/vnd.openxmlformats-officedocument.theme+xml"/>
  <Override PartName="/ppt/media/image7.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1pPr>
    <a:lvl2pPr marL="0" marR="0" indent="2286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2pPr>
    <a:lvl3pPr marL="0" marR="0" indent="4572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3pPr>
    <a:lvl4pPr marL="0" marR="0" indent="6858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4pPr>
    <a:lvl5pPr marL="0" marR="0" indent="9144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5pPr>
    <a:lvl6pPr marL="0" marR="0" indent="11430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6pPr>
    <a:lvl7pPr marL="0" marR="0" indent="13716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7pPr>
    <a:lvl8pPr marL="0" marR="0" indent="16002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8pPr>
    <a:lvl9pPr marL="0" marR="0" indent="18288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rgbClr val="5B5854"/>
      </a:tcTxStyle>
      <a:tcStyle>
        <a:tcBdr>
          <a:left>
            <a:ln w="25400" cap="flat">
              <a:solidFill>
                <a:srgbClr val="5B5854"/>
              </a:solidFill>
              <a:custDash>
                <a:ds d="200000" sp="200000"/>
              </a:custDash>
              <a:miter lim="400000"/>
            </a:ln>
          </a:left>
          <a:right>
            <a:ln w="25400" cap="flat">
              <a:solidFill>
                <a:srgbClr val="5B5854"/>
              </a:solidFill>
              <a:custDash>
                <a:ds d="200000" sp="200000"/>
              </a:custDash>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25400" cap="flat">
              <a:solidFill>
                <a:srgbClr val="5B5854"/>
              </a:solidFill>
              <a:custDash>
                <a:ds d="200000" sp="200000"/>
              </a:custDash>
              <a:miter lim="400000"/>
            </a:ln>
          </a:insideV>
        </a:tcBdr>
        <a:fill>
          <a:noFill/>
        </a:fill>
      </a:tcStyle>
    </a:wholeTbl>
    <a:band2H>
      <a:tcTxStyle b="def" i="def"/>
      <a:tcStyle>
        <a:tcBdr/>
        <a:fill>
          <a:solidFill>
            <a:schemeClr val="accent2">
              <a:hueOff val="-1122706"/>
              <a:satOff val="6504"/>
              <a:lumOff val="15871"/>
              <a:alpha val="17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38100" cap="flat">
              <a:solidFill>
                <a:srgbClr val="5B5854"/>
              </a:solidFill>
              <a:prstDash val="solid"/>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809E35">
              <a:alpha val="10000"/>
            </a:srgbClr>
          </a:solidFill>
        </a:fill>
      </a:tcStyle>
    </a:firstCol>
    <a:la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38100" cap="flat">
              <a:solidFill>
                <a:srgbClr val="5B5854"/>
              </a:solidFill>
              <a:prstDash val="solid"/>
              <a:miter lim="400000"/>
            </a:ln>
          </a:top>
          <a:bottom>
            <a:ln w="12700" cap="flat">
              <a:noFill/>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12700" cap="flat">
              <a:noFill/>
              <a:miter lim="400000"/>
            </a:ln>
          </a:top>
          <a:bottom>
            <a:ln w="381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619E5C">
              <a:alpha val="15000"/>
            </a:srgbClr>
          </a:solidFill>
        </a:fill>
      </a:tcStyle>
    </a:firstRow>
  </a:tblStyle>
  <a:tblStyle styleId="{C7B018BB-80A7-4F77-B60F-C8B233D01FF8}" styleName="">
    <a:tblBg/>
    <a:wholeTbl>
      <a:tcTxStyle b="off" i="off">
        <a:font>
          <a:latin typeface="Avenir Next Medium"/>
          <a:ea typeface="Avenir Next Medium"/>
          <a:cs typeface="Avenir Next Medium"/>
        </a:font>
        <a:srgbClr val="5B5854"/>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BDBBB3"/>
              </a:solidFill>
              <a:prstDash val="solid"/>
              <a:miter lim="400000"/>
            </a:ln>
          </a:insideV>
        </a:tcBdr>
        <a:fill>
          <a:solidFill>
            <a:srgbClr val="E7E3D2"/>
          </a:solidFill>
        </a:fill>
      </a:tcStyle>
    </a:wholeTbl>
    <a:band2H>
      <a:tcTxStyle b="def" i="def"/>
      <a:tcStyle>
        <a:tcBdr/>
        <a:fill>
          <a:solidFill>
            <a:srgbClr val="F6F2E5"/>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noFill/>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noFill/>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noFill/>
              <a:miter lim="400000"/>
            </a:ln>
          </a:insideV>
        </a:tcBdr>
        <a:fill>
          <a:solidFill>
            <a:srgbClr val="E6E3DA"/>
          </a:solidFill>
        </a:fill>
      </a:tcStyle>
    </a:wholeTbl>
    <a:band2H>
      <a:tcTxStyle b="def" i="def"/>
      <a:tcStyle>
        <a:tcBdr/>
        <a:fill>
          <a:solidFill>
            <a:srgbClr val="F9F5E8"/>
          </a:solidFill>
        </a:fill>
      </a:tcStyle>
    </a:band2H>
    <a:firstCol>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b="def" i="def"/>
      <a:tcStyle>
        <a:tcBdr/>
        <a:fill>
          <a:solidFill>
            <a:srgbClr val="FFFBF1"/>
          </a:solidFill>
        </a:fill>
      </a:tcStyle>
    </a:band2H>
    <a:firstCol>
      <a:tcTxStyle b="on" i="off">
        <a:font>
          <a:latin typeface="Avenir Next Demi Bold"/>
          <a:ea typeface="Avenir Next Demi Bold"/>
          <a:cs typeface="Avenir Next Demi Bold"/>
        </a:font>
        <a:srgbClr val="5B5854"/>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b="def" i="def"/>
      <a:tcStyle>
        <a:tcBdr/>
        <a:fill>
          <a:solidFill>
            <a:srgbClr val="E9E7DC"/>
          </a:solidFill>
        </a:fill>
      </a:tcStyle>
    </a:band2H>
    <a:firstCol>
      <a:tcTxStyle b="on" i="off">
        <a:font>
          <a:latin typeface="Avenir Next Demi Bold"/>
          <a:ea typeface="Avenir Next Demi Bold"/>
          <a:cs typeface="Avenir Next Demi Bold"/>
        </a:font>
        <a:srgbClr val="5B5854"/>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n" i="off">
        <a:font>
          <a:latin typeface="Avenir Next Demi Bold"/>
          <a:ea typeface="Avenir Next Demi Bold"/>
          <a:cs typeface="Avenir Next Demi Bold"/>
        </a:font>
        <a:srgbClr val="5B585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
          <a:latin typeface="Avenir Next Medium"/>
          <a:ea typeface="Avenir Next Medium"/>
          <a:cs typeface="Avenir Next Medium"/>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wholeTbl>
    <a:band2H>
      <a:tcTxStyle b="def" i="def"/>
      <a:tcStyle>
        <a:tcBdr/>
        <a:fill>
          <a:solidFill>
            <a:schemeClr val="accent2">
              <a:hueOff val="-1122706"/>
              <a:satOff val="6504"/>
              <a:lumOff val="15871"/>
              <a:alpha val="12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50800" cap="flat">
              <a:solidFill>
                <a:schemeClr val="accent5">
                  <a:alpha val="75000"/>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Col>
    <a:la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50800" cap="flat">
              <a:solidFill>
                <a:schemeClr val="accent5">
                  <a:alpha val="75000"/>
                </a:schemeClr>
              </a:solidFill>
              <a:prstDash val="solid"/>
              <a:miter lim="400000"/>
            </a:ln>
          </a:top>
          <a:bottom>
            <a:ln w="12700" cap="flat">
              <a:noFill/>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12700" cap="flat">
              <a:noFill/>
              <a:miter lim="400000"/>
            </a:ln>
          </a:top>
          <a:bottom>
            <a:ln w="50800" cap="flat">
              <a:solidFill>
                <a:schemeClr val="accent5">
                  <a:alpha val="75000"/>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p:nvPr>
            <p:ph type="sldImg"/>
          </p:nvPr>
        </p:nvSpPr>
        <p:spPr>
          <a:xfrm>
            <a:off x="1143000" y="685800"/>
            <a:ext cx="4572000" cy="3429000"/>
          </a:xfrm>
          <a:prstGeom prst="rect">
            <a:avLst/>
          </a:prstGeom>
        </p:spPr>
        <p:txBody>
          <a:bodyPr/>
          <a:lstStyle/>
          <a:p>
            <a:pPr/>
          </a:p>
        </p:txBody>
      </p:sp>
      <p:sp>
        <p:nvSpPr>
          <p:cNvPr id="156" name="Shape 15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Title Text"/>
          <p:cNvSpPr/>
          <p:nvPr>
            <p:ph type="title"/>
          </p:nvPr>
        </p:nvSpPr>
        <p:spPr>
          <a:xfrm>
            <a:off x="673100" y="3835400"/>
            <a:ext cx="11658600" cy="3886200"/>
          </a:xfrm>
          <a:prstGeom prst="rect">
            <a:avLst/>
          </a:prstGeom>
        </p:spPr>
        <p:txBody>
          <a:bodyPr/>
          <a:lstStyle>
            <a:lvl1pPr>
              <a:defRPr spc="208" sz="10400">
                <a:solidFill>
                  <a:srgbClr val="FFFFFF"/>
                </a:solidFill>
              </a:defRPr>
            </a:lvl1pPr>
          </a:lstStyle>
          <a:p>
            <a:pPr/>
            <a:r>
              <a:t>Title Text</a:t>
            </a:r>
          </a:p>
        </p:txBody>
      </p:sp>
      <p:sp>
        <p:nvSpPr>
          <p:cNvPr id="12" name="Body Level One…"/>
          <p:cNvSpPr/>
          <p:nvPr>
            <p:ph type="body" sz="quarter" idx="1"/>
          </p:nvPr>
        </p:nvSpPr>
        <p:spPr>
          <a:xfrm>
            <a:off x="673100" y="2070100"/>
            <a:ext cx="11658600" cy="1778000"/>
          </a:xfrm>
          <a:prstGeom prst="rect">
            <a:avLst/>
          </a:prstGeom>
        </p:spPr>
        <p:txBody>
          <a:bodyPr anchor="b"/>
          <a:lstStyle>
            <a:lvl1pPr marL="0" indent="0" algn="ctr">
              <a:spcBef>
                <a:spcPts val="0"/>
              </a:spcBef>
              <a:buClrTx/>
              <a:buSzTx/>
              <a:buNone/>
              <a:defRPr cap="all" spc="215" sz="5400">
                <a:solidFill>
                  <a:srgbClr val="FFFFFF"/>
                </a:solidFill>
                <a:latin typeface="+mn-lt"/>
                <a:ea typeface="+mn-ea"/>
                <a:cs typeface="+mn-cs"/>
                <a:sym typeface="Futura"/>
              </a:defRPr>
            </a:lvl1pPr>
            <a:lvl2pPr marL="0" indent="228600" algn="ctr">
              <a:spcBef>
                <a:spcPts val="0"/>
              </a:spcBef>
              <a:buClrTx/>
              <a:buSzTx/>
              <a:buNone/>
              <a:defRPr cap="all" spc="215" sz="5400">
                <a:solidFill>
                  <a:srgbClr val="FFFFFF"/>
                </a:solidFill>
                <a:latin typeface="+mn-lt"/>
                <a:ea typeface="+mn-ea"/>
                <a:cs typeface="+mn-cs"/>
                <a:sym typeface="Futura"/>
              </a:defRPr>
            </a:lvl2pPr>
            <a:lvl3pPr marL="0" indent="457200" algn="ctr">
              <a:spcBef>
                <a:spcPts val="0"/>
              </a:spcBef>
              <a:buClrTx/>
              <a:buSzTx/>
              <a:buNone/>
              <a:defRPr cap="all" spc="215" sz="5400">
                <a:solidFill>
                  <a:srgbClr val="FFFFFF"/>
                </a:solidFill>
                <a:latin typeface="+mn-lt"/>
                <a:ea typeface="+mn-ea"/>
                <a:cs typeface="+mn-cs"/>
                <a:sym typeface="Futura"/>
              </a:defRPr>
            </a:lvl3pPr>
            <a:lvl4pPr marL="0" indent="685800" algn="ctr">
              <a:spcBef>
                <a:spcPts val="0"/>
              </a:spcBef>
              <a:buClrTx/>
              <a:buSzTx/>
              <a:buNone/>
              <a:defRPr cap="all" spc="215" sz="5400">
                <a:solidFill>
                  <a:srgbClr val="FFFFFF"/>
                </a:solidFill>
                <a:latin typeface="+mn-lt"/>
                <a:ea typeface="+mn-ea"/>
                <a:cs typeface="+mn-cs"/>
                <a:sym typeface="Futura"/>
              </a:defRPr>
            </a:lvl4pPr>
            <a:lvl5pPr marL="0" indent="914400" algn="ctr">
              <a:spcBef>
                <a:spcPts val="0"/>
              </a:spcBef>
              <a:buClrTx/>
              <a:buSzTx/>
              <a:buNone/>
              <a:defRPr cap="all" spc="215" sz="54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96" name="Body Level One…"/>
          <p:cNvSpPr/>
          <p:nvPr>
            <p:ph type="body" idx="1"/>
          </p:nvPr>
        </p:nvSpPr>
        <p:spPr>
          <a:xfrm>
            <a:off x="673100" y="1320800"/>
            <a:ext cx="11658600" cy="7467600"/>
          </a:xfrm>
          <a:prstGeom prst="rect">
            <a:avLst/>
          </a:prstGeom>
        </p:spPr>
        <p:txBody>
          <a:bodyPr anchor="ctr"/>
          <a:lstStyle/>
          <a:p>
            <a:pPr/>
            <a:r>
              <a:t>Body Level One</a:t>
            </a:r>
          </a:p>
          <a:p>
            <a:pPr lvl="1"/>
            <a:r>
              <a:t>Body Level Two</a:t>
            </a:r>
          </a:p>
          <a:p>
            <a:pPr lvl="2"/>
            <a:r>
              <a:t>Body Level Three</a:t>
            </a:r>
          </a:p>
          <a:p>
            <a:pPr lvl="3"/>
            <a:r>
              <a:t>Body Level Four</a:t>
            </a:r>
          </a:p>
          <a:p>
            <a:pPr lvl="4"/>
            <a:r>
              <a:t>Body Level Five</a:t>
            </a:r>
          </a:p>
        </p:txBody>
      </p:sp>
      <p:sp>
        <p:nvSpPr>
          <p:cNvPr id="97" name="Slide Number"/>
          <p:cNvSpPr/>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4" name="Image"/>
          <p:cNvSpPr/>
          <p:nvPr>
            <p:ph type="pic" sz="quarter" idx="13"/>
          </p:nvPr>
        </p:nvSpPr>
        <p:spPr>
          <a:xfrm>
            <a:off x="6502400" y="4813300"/>
            <a:ext cx="5600700" cy="40513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05" name="Image"/>
          <p:cNvSpPr/>
          <p:nvPr>
            <p:ph type="pic" sz="quarter" idx="14"/>
          </p:nvPr>
        </p:nvSpPr>
        <p:spPr>
          <a:xfrm>
            <a:off x="6502400" y="1079500"/>
            <a:ext cx="5600700" cy="34290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06" name="Image"/>
          <p:cNvSpPr/>
          <p:nvPr>
            <p:ph type="pic" sz="half" idx="15"/>
          </p:nvPr>
        </p:nvSpPr>
        <p:spPr>
          <a:xfrm>
            <a:off x="897846" y="1079500"/>
            <a:ext cx="4978401" cy="77851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07" name="Slide Number"/>
          <p:cNvSpPr/>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Photo - 2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4" name="Image"/>
          <p:cNvSpPr/>
          <p:nvPr>
            <p:ph type="pic" sz="half" idx="13"/>
          </p:nvPr>
        </p:nvSpPr>
        <p:spPr>
          <a:xfrm>
            <a:off x="6807200" y="1079500"/>
            <a:ext cx="5295900" cy="77851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15" name="Image"/>
          <p:cNvSpPr/>
          <p:nvPr>
            <p:ph type="pic" sz="half" idx="14"/>
          </p:nvPr>
        </p:nvSpPr>
        <p:spPr>
          <a:xfrm>
            <a:off x="889000" y="1079500"/>
            <a:ext cx="5295900" cy="77851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16" name="Slide Number"/>
          <p:cNvSpPr/>
          <p:nvPr>
            <p:ph type="sldNum" sz="quarter" idx="2"/>
          </p:nvPr>
        </p:nvSpPr>
        <p:spPr>
          <a:xfrm>
            <a:off x="6335522"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3" name="— Johnny Appleseed"/>
          <p:cNvSpPr/>
          <p:nvPr>
            <p:ph type="body" sz="quarter" idx="13"/>
          </p:nvPr>
        </p:nvSpPr>
        <p:spPr>
          <a:xfrm>
            <a:off x="673100" y="6483350"/>
            <a:ext cx="11658600" cy="558800"/>
          </a:xfrm>
          <a:prstGeom prst="rect">
            <a:avLst/>
          </a:prstGeom>
        </p:spPr>
        <p:txBody>
          <a:bodyPr anchor="ctr">
            <a:spAutoFit/>
          </a:bodyPr>
          <a:lstStyle>
            <a:lvl1pPr marL="0" indent="0" algn="ctr">
              <a:spcBef>
                <a:spcPts val="0"/>
              </a:spcBef>
              <a:buClrTx/>
              <a:buSzTx/>
              <a:buNone/>
              <a:defRPr i="1" spc="52" sz="2600">
                <a:solidFill>
                  <a:schemeClr val="accent5">
                    <a:satOff val="-10854"/>
                    <a:lumOff val="-10463"/>
                  </a:schemeClr>
                </a:solidFill>
              </a:defRPr>
            </a:lvl1pPr>
          </a:lstStyle>
          <a:p>
            <a:pPr/>
            <a:r>
              <a:t>— Johnny Appleseed</a:t>
            </a:r>
          </a:p>
        </p:txBody>
      </p:sp>
      <p:sp>
        <p:nvSpPr>
          <p:cNvPr id="124" name="Type a quote here."/>
          <p:cNvSpPr/>
          <p:nvPr>
            <p:ph type="body" sz="quarter" idx="14"/>
          </p:nvPr>
        </p:nvSpPr>
        <p:spPr>
          <a:xfrm>
            <a:off x="673100" y="5317839"/>
            <a:ext cx="11658600" cy="1057561"/>
          </a:xfrm>
          <a:prstGeom prst="rect">
            <a:avLst/>
          </a:prstGeom>
        </p:spPr>
        <p:txBody>
          <a:bodyPr anchor="b">
            <a:spAutoFit/>
          </a:bodyPr>
          <a:lstStyle>
            <a:lvl1pPr marL="0" indent="0" algn="ctr">
              <a:spcBef>
                <a:spcPts val="0"/>
              </a:spcBef>
              <a:buClrTx/>
              <a:buSzTx/>
              <a:buNone/>
              <a:defRPr cap="all" spc="464" sz="5800">
                <a:latin typeface="+mn-lt"/>
                <a:ea typeface="+mn-ea"/>
                <a:cs typeface="+mn-cs"/>
                <a:sym typeface="Futura"/>
              </a:defRPr>
            </a:lvl1pPr>
          </a:lstStyle>
          <a:p>
            <a:pPr defTabSz="914400"/>
            <a:r>
              <a:t>Type a quote here.</a:t>
            </a:r>
          </a:p>
        </p:txBody>
      </p:sp>
      <p:sp>
        <p:nvSpPr>
          <p:cNvPr id="125" name="”"/>
          <p:cNvSpPr/>
          <p:nvPr>
            <p:ph type="body" sz="quarter" idx="15"/>
          </p:nvPr>
        </p:nvSpPr>
        <p:spPr>
          <a:xfrm>
            <a:off x="6113659" y="7061200"/>
            <a:ext cx="779541" cy="1409700"/>
          </a:xfrm>
          <a:prstGeom prst="rect">
            <a:avLst/>
          </a:prstGeom>
        </p:spPr>
        <p:txBody>
          <a:bodyPr wrap="none">
            <a:spAutoFit/>
          </a:bodyPr>
          <a:lstStyle>
            <a:lvl1pPr marL="0" indent="0" algn="ctr" defTabSz="647700">
              <a:spcBef>
                <a:spcPts val="0"/>
              </a:spcBef>
              <a:buClrTx/>
              <a:buSzTx/>
              <a:buNone/>
              <a:defRPr spc="180" sz="9000">
                <a:latin typeface="Baskerville SemiBold"/>
                <a:ea typeface="Baskerville SemiBold"/>
                <a:cs typeface="Baskerville SemiBold"/>
                <a:sym typeface="Baskerville SemiBold"/>
              </a:defRPr>
            </a:lvl1pPr>
          </a:lstStyle>
          <a:p>
            <a:pPr/>
            <a:r>
              <a:t>”</a:t>
            </a:r>
          </a:p>
        </p:txBody>
      </p:sp>
      <p:sp>
        <p:nvSpPr>
          <p:cNvPr id="126" name="“"/>
          <p:cNvSpPr/>
          <p:nvPr>
            <p:ph type="body" sz="quarter" idx="16"/>
          </p:nvPr>
        </p:nvSpPr>
        <p:spPr>
          <a:xfrm>
            <a:off x="6113659" y="2565400"/>
            <a:ext cx="779541" cy="1409700"/>
          </a:xfrm>
          <a:prstGeom prst="rect">
            <a:avLst/>
          </a:prstGeom>
        </p:spPr>
        <p:txBody>
          <a:bodyPr wrap="none">
            <a:spAutoFit/>
          </a:bodyPr>
          <a:lstStyle>
            <a:lvl1pPr marL="0" indent="0" algn="ctr" defTabSz="647700">
              <a:spcBef>
                <a:spcPts val="0"/>
              </a:spcBef>
              <a:buClrTx/>
              <a:buSzTx/>
              <a:buNone/>
              <a:defRPr spc="180" sz="9000">
                <a:latin typeface="Baskerville SemiBold"/>
                <a:ea typeface="Baskerville SemiBold"/>
                <a:cs typeface="Baskerville SemiBold"/>
                <a:sym typeface="Baskerville SemiBold"/>
              </a:defRPr>
            </a:lvl1pPr>
          </a:lstStyle>
          <a:p>
            <a:pPr/>
            <a:r>
              <a:t>“</a:t>
            </a:r>
          </a:p>
        </p:txBody>
      </p:sp>
      <p:sp>
        <p:nvSpPr>
          <p:cNvPr id="127" name="Slide Number"/>
          <p:cNvSpPr/>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34" name="Image"/>
          <p:cNvSpPr/>
          <p:nvPr>
            <p:ph type="pic" idx="13"/>
          </p:nvPr>
        </p:nvSpPr>
        <p:spPr>
          <a:xfrm>
            <a:off x="-5645" y="0"/>
            <a:ext cx="13004801" cy="9753600"/>
          </a:xfrm>
          <a:prstGeom prst="rect">
            <a:avLst/>
          </a:prstGeom>
        </p:spPr>
        <p:txBody>
          <a:bodyPr lIns="91439" tIns="45719" rIns="91439" bIns="45719">
            <a:noAutofit/>
          </a:bodyPr>
          <a:lstStyle/>
          <a:p>
            <a:pPr/>
          </a:p>
        </p:txBody>
      </p:sp>
      <p:sp>
        <p:nvSpPr>
          <p:cNvPr id="135"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42" name="Slide Number"/>
          <p:cNvSpPr/>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1" showMasterPhAnim="1">
  <p:cSld name="Blank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9" name="Slide Number"/>
          <p:cNvSpPr/>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 name="Image"/>
          <p:cNvSpPr/>
          <p:nvPr>
            <p:ph type="pic" idx="13"/>
          </p:nvPr>
        </p:nvSpPr>
        <p:spPr>
          <a:xfrm>
            <a:off x="533400" y="3479800"/>
            <a:ext cx="11938000" cy="57658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21" name="Title Text"/>
          <p:cNvSpPr/>
          <p:nvPr>
            <p:ph type="title"/>
          </p:nvPr>
        </p:nvSpPr>
        <p:spPr>
          <a:xfrm>
            <a:off x="673100" y="1168400"/>
            <a:ext cx="11658600" cy="1333500"/>
          </a:xfrm>
          <a:prstGeom prst="rect">
            <a:avLst/>
          </a:prstGeom>
        </p:spPr>
        <p:txBody>
          <a:bodyPr/>
          <a:lstStyle>
            <a:lvl1pPr>
              <a:lnSpc>
                <a:spcPct val="80000"/>
              </a:lnSpc>
              <a:defRPr spc="148" sz="7400">
                <a:solidFill>
                  <a:srgbClr val="FFFFFF"/>
                </a:solidFill>
              </a:defRPr>
            </a:lvl1pPr>
          </a:lstStyle>
          <a:p>
            <a:pPr/>
            <a:r>
              <a:t>Title Text</a:t>
            </a:r>
          </a:p>
        </p:txBody>
      </p:sp>
      <p:sp>
        <p:nvSpPr>
          <p:cNvPr id="22" name="Body Level One…"/>
          <p:cNvSpPr/>
          <p:nvPr>
            <p:ph type="body" sz="quarter" idx="1"/>
          </p:nvPr>
        </p:nvSpPr>
        <p:spPr>
          <a:xfrm>
            <a:off x="673100" y="508000"/>
            <a:ext cx="11658600" cy="673100"/>
          </a:xfrm>
          <a:prstGeom prst="rect">
            <a:avLst/>
          </a:prstGeom>
        </p:spPr>
        <p:txBody>
          <a:bodyPr/>
          <a:lstStyle>
            <a:lvl1pPr marL="0" indent="0" algn="ctr">
              <a:spcBef>
                <a:spcPts val="0"/>
              </a:spcBef>
              <a:buClrTx/>
              <a:buSzTx/>
              <a:buNone/>
              <a:defRPr cap="all" spc="79" sz="4000">
                <a:solidFill>
                  <a:srgbClr val="FFFFFF"/>
                </a:solidFill>
                <a:latin typeface="+mn-lt"/>
                <a:ea typeface="+mn-ea"/>
                <a:cs typeface="+mn-cs"/>
                <a:sym typeface="Futura"/>
              </a:defRPr>
            </a:lvl1pPr>
            <a:lvl2pPr marL="0" indent="228600" algn="ctr">
              <a:spcBef>
                <a:spcPts val="0"/>
              </a:spcBef>
              <a:buClrTx/>
              <a:buSzTx/>
              <a:buNone/>
              <a:defRPr cap="all" spc="79" sz="4000">
                <a:solidFill>
                  <a:srgbClr val="FFFFFF"/>
                </a:solidFill>
                <a:latin typeface="+mn-lt"/>
                <a:ea typeface="+mn-ea"/>
                <a:cs typeface="+mn-cs"/>
                <a:sym typeface="Futura"/>
              </a:defRPr>
            </a:lvl2pPr>
            <a:lvl3pPr marL="0" indent="457200" algn="ctr">
              <a:spcBef>
                <a:spcPts val="0"/>
              </a:spcBef>
              <a:buClrTx/>
              <a:buSzTx/>
              <a:buNone/>
              <a:defRPr cap="all" spc="79" sz="4000">
                <a:solidFill>
                  <a:srgbClr val="FFFFFF"/>
                </a:solidFill>
                <a:latin typeface="+mn-lt"/>
                <a:ea typeface="+mn-ea"/>
                <a:cs typeface="+mn-cs"/>
                <a:sym typeface="Futura"/>
              </a:defRPr>
            </a:lvl3pPr>
            <a:lvl4pPr marL="0" indent="685800" algn="ctr">
              <a:spcBef>
                <a:spcPts val="0"/>
              </a:spcBef>
              <a:buClrTx/>
              <a:buSzTx/>
              <a:buNone/>
              <a:defRPr cap="all" spc="79" sz="4000">
                <a:solidFill>
                  <a:srgbClr val="FFFFFF"/>
                </a:solidFill>
                <a:latin typeface="+mn-lt"/>
                <a:ea typeface="+mn-ea"/>
                <a:cs typeface="+mn-cs"/>
                <a:sym typeface="Futura"/>
              </a:defRPr>
            </a:lvl4pPr>
            <a:lvl5pPr marL="0" indent="914400" algn="ctr">
              <a:spcBef>
                <a:spcPts val="0"/>
              </a:spcBef>
              <a:buClrTx/>
              <a:buSzTx/>
              <a:buNone/>
              <a:defRPr cap="all" spc="79" sz="40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Image"/>
          <p:cNvSpPr/>
          <p:nvPr>
            <p:ph type="pic" idx="13"/>
          </p:nvPr>
        </p:nvSpPr>
        <p:spPr>
          <a:xfrm>
            <a:off x="876300" y="2330450"/>
            <a:ext cx="11277600" cy="64770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31" name="Title Text"/>
          <p:cNvSpPr/>
          <p:nvPr>
            <p:ph type="title"/>
          </p:nvPr>
        </p:nvSpPr>
        <p:spPr>
          <a:prstGeom prst="rect">
            <a:avLst/>
          </a:prstGeom>
        </p:spPr>
        <p:txBody>
          <a:bodyPr/>
          <a:lstStyle/>
          <a:p>
            <a:pPr/>
            <a:r>
              <a:t>Title Text</a:t>
            </a:r>
          </a:p>
        </p:txBody>
      </p:sp>
      <p:sp>
        <p:nvSpPr>
          <p:cNvPr id="32" name="Body Level One…"/>
          <p:cNvSpPr/>
          <p:nvPr>
            <p:ph type="body" sz="quarter" idx="1"/>
          </p:nvPr>
        </p:nvSpPr>
        <p:spPr>
          <a:xfrm>
            <a:off x="673100" y="1320800"/>
            <a:ext cx="11658600" cy="495300"/>
          </a:xfrm>
          <a:prstGeom prst="rect">
            <a:avLst/>
          </a:prstGeom>
        </p:spPr>
        <p:txBody>
          <a:bodyPr/>
          <a:lstStyle>
            <a:lvl1pPr marL="0" indent="0" algn="ctr">
              <a:spcBef>
                <a:spcPts val="0"/>
              </a:spcBef>
              <a:buClrTx/>
              <a:buSzTx/>
              <a:buNone/>
              <a:defRPr cap="all" spc="234" sz="2600">
                <a:latin typeface="+mn-lt"/>
                <a:ea typeface="+mn-ea"/>
                <a:cs typeface="+mn-cs"/>
                <a:sym typeface="Futura"/>
              </a:defRPr>
            </a:lvl1pPr>
            <a:lvl2pPr marL="0" indent="228600" algn="ctr">
              <a:spcBef>
                <a:spcPts val="0"/>
              </a:spcBef>
              <a:buClrTx/>
              <a:buSzTx/>
              <a:buNone/>
              <a:defRPr cap="all" spc="234" sz="2600">
                <a:latin typeface="+mn-lt"/>
                <a:ea typeface="+mn-ea"/>
                <a:cs typeface="+mn-cs"/>
                <a:sym typeface="Futura"/>
              </a:defRPr>
            </a:lvl2pPr>
            <a:lvl3pPr marL="0" indent="457200" algn="ctr">
              <a:spcBef>
                <a:spcPts val="0"/>
              </a:spcBef>
              <a:buClrTx/>
              <a:buSzTx/>
              <a:buNone/>
              <a:defRPr cap="all" spc="234" sz="2600">
                <a:latin typeface="+mn-lt"/>
                <a:ea typeface="+mn-ea"/>
                <a:cs typeface="+mn-cs"/>
                <a:sym typeface="Futura"/>
              </a:defRPr>
            </a:lvl3pPr>
            <a:lvl4pPr marL="0" indent="685800" algn="ctr">
              <a:spcBef>
                <a:spcPts val="0"/>
              </a:spcBef>
              <a:buClrTx/>
              <a:buSzTx/>
              <a:buNone/>
              <a:defRPr cap="all" spc="234" sz="2600">
                <a:latin typeface="+mn-lt"/>
                <a:ea typeface="+mn-ea"/>
                <a:cs typeface="+mn-cs"/>
                <a:sym typeface="Futura"/>
              </a:defRPr>
            </a:lvl4pPr>
            <a:lvl5pPr marL="0" indent="914400" algn="ctr">
              <a:spcBef>
                <a:spcPts val="0"/>
              </a:spcBef>
              <a:buClrTx/>
              <a:buSzTx/>
              <a:buNone/>
              <a:defRPr cap="all" spc="234" sz="26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0" name="Title Text"/>
          <p:cNvSpPr/>
          <p:nvPr>
            <p:ph type="title"/>
          </p:nvPr>
        </p:nvSpPr>
        <p:spPr>
          <a:xfrm>
            <a:off x="673100" y="3086100"/>
            <a:ext cx="11658600" cy="3568700"/>
          </a:xfrm>
          <a:prstGeom prst="rect">
            <a:avLst/>
          </a:prstGeom>
        </p:spPr>
        <p:txBody>
          <a:bodyPr anchor="ctr"/>
          <a:lstStyle>
            <a:lvl1pPr>
              <a:defRPr spc="208" sz="10400">
                <a:solidFill>
                  <a:srgbClr val="FFFFFF"/>
                </a:solidFill>
              </a:defRPr>
            </a:lvl1pPr>
          </a:lstStyle>
          <a:p>
            <a:pPr/>
            <a:r>
              <a:t>Title Text</a:t>
            </a:r>
          </a:p>
        </p:txBody>
      </p:sp>
      <p:sp>
        <p:nvSpPr>
          <p:cNvPr id="41" name="Slide Number"/>
          <p:cNvSpPr/>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Center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8" name="Title Text"/>
          <p:cNvSpPr/>
          <p:nvPr>
            <p:ph type="title"/>
          </p:nvPr>
        </p:nvSpPr>
        <p:spPr>
          <a:xfrm>
            <a:off x="673100" y="3086100"/>
            <a:ext cx="11658600" cy="3568700"/>
          </a:xfrm>
          <a:prstGeom prst="rect">
            <a:avLst/>
          </a:prstGeom>
        </p:spPr>
        <p:txBody>
          <a:bodyPr anchor="ctr"/>
          <a:lstStyle>
            <a:lvl1pPr>
              <a:defRPr spc="208" sz="10400"/>
            </a:lvl1pPr>
          </a:lstStyle>
          <a:p>
            <a:pPr/>
            <a:r>
              <a:t>Title Text</a:t>
            </a:r>
          </a:p>
        </p:txBody>
      </p:sp>
      <p:sp>
        <p:nvSpPr>
          <p:cNvPr id="49"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6" name="Image"/>
          <p:cNvSpPr/>
          <p:nvPr>
            <p:ph type="pic" sz="half" idx="13"/>
          </p:nvPr>
        </p:nvSpPr>
        <p:spPr>
          <a:xfrm>
            <a:off x="6191619" y="1082886"/>
            <a:ext cx="5880101" cy="7747001"/>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57" name="Title Text"/>
          <p:cNvSpPr/>
          <p:nvPr>
            <p:ph type="title"/>
          </p:nvPr>
        </p:nvSpPr>
        <p:spPr>
          <a:xfrm>
            <a:off x="673100" y="4191000"/>
            <a:ext cx="4889500" cy="3581400"/>
          </a:xfrm>
          <a:prstGeom prst="rect">
            <a:avLst/>
          </a:prstGeom>
        </p:spPr>
        <p:txBody>
          <a:bodyPr/>
          <a:lstStyle>
            <a:lvl1pPr algn="l">
              <a:lnSpc>
                <a:spcPct val="80000"/>
              </a:lnSpc>
              <a:defRPr spc="148" sz="7400"/>
            </a:lvl1pPr>
          </a:lstStyle>
          <a:p>
            <a:pPr/>
            <a:r>
              <a:t>Title Text</a:t>
            </a:r>
          </a:p>
        </p:txBody>
      </p:sp>
      <p:sp>
        <p:nvSpPr>
          <p:cNvPr id="58" name="Body Level One…"/>
          <p:cNvSpPr/>
          <p:nvPr>
            <p:ph type="body" sz="quarter" idx="1"/>
          </p:nvPr>
        </p:nvSpPr>
        <p:spPr>
          <a:xfrm>
            <a:off x="673100" y="2844800"/>
            <a:ext cx="4889500" cy="1358900"/>
          </a:xfrm>
          <a:prstGeom prst="rect">
            <a:avLst/>
          </a:prstGeom>
        </p:spPr>
        <p:txBody>
          <a:bodyPr anchor="b"/>
          <a:lstStyle>
            <a:lvl1pPr marL="0" indent="0">
              <a:spcBef>
                <a:spcPts val="0"/>
              </a:spcBef>
              <a:buClrTx/>
              <a:buSzTx/>
              <a:buNone/>
              <a:defRPr cap="all" spc="79" sz="4000">
                <a:latin typeface="+mn-lt"/>
                <a:ea typeface="+mn-ea"/>
                <a:cs typeface="+mn-cs"/>
                <a:sym typeface="Futura"/>
              </a:defRPr>
            </a:lvl1pPr>
            <a:lvl2pPr marL="0" indent="228600">
              <a:spcBef>
                <a:spcPts val="0"/>
              </a:spcBef>
              <a:buClrTx/>
              <a:buSzTx/>
              <a:buNone/>
              <a:defRPr cap="all" spc="79" sz="4000">
                <a:latin typeface="+mn-lt"/>
                <a:ea typeface="+mn-ea"/>
                <a:cs typeface="+mn-cs"/>
                <a:sym typeface="Futura"/>
              </a:defRPr>
            </a:lvl2pPr>
            <a:lvl3pPr marL="0" indent="457200">
              <a:spcBef>
                <a:spcPts val="0"/>
              </a:spcBef>
              <a:buClrTx/>
              <a:buSzTx/>
              <a:buNone/>
              <a:defRPr cap="all" spc="79" sz="4000">
                <a:latin typeface="+mn-lt"/>
                <a:ea typeface="+mn-ea"/>
                <a:cs typeface="+mn-cs"/>
                <a:sym typeface="Futura"/>
              </a:defRPr>
            </a:lvl3pPr>
            <a:lvl4pPr marL="0" indent="685800">
              <a:spcBef>
                <a:spcPts val="0"/>
              </a:spcBef>
              <a:buClrTx/>
              <a:buSzTx/>
              <a:buNone/>
              <a:defRPr cap="all" spc="79" sz="4000">
                <a:latin typeface="+mn-lt"/>
                <a:ea typeface="+mn-ea"/>
                <a:cs typeface="+mn-cs"/>
                <a:sym typeface="Futura"/>
              </a:defRPr>
            </a:lvl4pPr>
            <a:lvl5pPr marL="0" indent="914400">
              <a:spcBef>
                <a:spcPts val="0"/>
              </a:spcBef>
              <a:buClrTx/>
              <a:buSzTx/>
              <a:buNone/>
              <a:defRPr cap="all" spc="79" sz="40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59"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66" name="donec quis nunc"/>
          <p:cNvSpPr/>
          <p:nvPr>
            <p:ph type="body" sz="quarter" idx="13"/>
          </p:nvPr>
        </p:nvSpPr>
        <p:spPr>
          <a:xfrm>
            <a:off x="673100" y="1320800"/>
            <a:ext cx="11658600" cy="536265"/>
          </a:xfrm>
          <a:prstGeom prst="rect">
            <a:avLst/>
          </a:prstGeom>
        </p:spPr>
        <p:txBody>
          <a:bodyPr>
            <a:spAutoFit/>
          </a:bodyPr>
          <a:lstStyle>
            <a:lvl1pPr marL="0" indent="0" algn="ctr">
              <a:spcBef>
                <a:spcPts val="0"/>
              </a:spcBef>
              <a:buClrTx/>
              <a:buSzTx/>
              <a:buNone/>
              <a:defRPr cap="all" spc="234" sz="2600">
                <a:latin typeface="+mn-lt"/>
                <a:ea typeface="+mn-ea"/>
                <a:cs typeface="+mn-cs"/>
                <a:sym typeface="Futura"/>
              </a:defRPr>
            </a:lvl1pPr>
          </a:lstStyle>
          <a:p>
            <a:pPr/>
            <a:r>
              <a:t>donec quis nunc</a:t>
            </a:r>
          </a:p>
        </p:txBody>
      </p:sp>
      <p:sp>
        <p:nvSpPr>
          <p:cNvPr id="67" name="Title Text"/>
          <p:cNvSpPr/>
          <p:nvPr>
            <p:ph type="title"/>
          </p:nvPr>
        </p:nvSpPr>
        <p:spPr>
          <a:prstGeom prst="rect">
            <a:avLst/>
          </a:prstGeom>
        </p:spPr>
        <p:txBody>
          <a:bodyPr/>
          <a:lstStyle/>
          <a:p>
            <a:pPr/>
            <a:r>
              <a:t>Title Text</a:t>
            </a:r>
          </a:p>
        </p:txBody>
      </p:sp>
      <p:sp>
        <p:nvSpPr>
          <p:cNvPr id="68" name="Slide Number"/>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75" name="donec quis nunc"/>
          <p:cNvSpPr/>
          <p:nvPr>
            <p:ph type="body" sz="quarter" idx="13"/>
          </p:nvPr>
        </p:nvSpPr>
        <p:spPr>
          <a:xfrm>
            <a:off x="673100" y="1320800"/>
            <a:ext cx="11658600" cy="536265"/>
          </a:xfrm>
          <a:prstGeom prst="rect">
            <a:avLst/>
          </a:prstGeom>
        </p:spPr>
        <p:txBody>
          <a:bodyPr>
            <a:spAutoFit/>
          </a:bodyPr>
          <a:lstStyle>
            <a:lvl1pPr marL="0" indent="0" algn="ctr">
              <a:spcBef>
                <a:spcPts val="0"/>
              </a:spcBef>
              <a:buClrTx/>
              <a:buSzTx/>
              <a:buNone/>
              <a:defRPr cap="all" spc="234" sz="2600">
                <a:latin typeface="+mn-lt"/>
                <a:ea typeface="+mn-ea"/>
                <a:cs typeface="+mn-cs"/>
                <a:sym typeface="Futura"/>
              </a:defRPr>
            </a:lvl1pPr>
          </a:lstStyle>
          <a:p>
            <a:pPr/>
            <a:r>
              <a:t>donec quis nunc</a:t>
            </a:r>
          </a:p>
        </p:txBody>
      </p:sp>
      <p:sp>
        <p:nvSpPr>
          <p:cNvPr id="76" name="Title Text"/>
          <p:cNvSpPr/>
          <p:nvPr>
            <p:ph type="title"/>
          </p:nvPr>
        </p:nvSpPr>
        <p:spPr>
          <a:prstGeom prst="rect">
            <a:avLst/>
          </a:prstGeom>
        </p:spPr>
        <p:txBody>
          <a:bodyPr/>
          <a:lstStyle/>
          <a:p>
            <a:pPr/>
            <a:r>
              <a:t>Title Text</a:t>
            </a:r>
          </a:p>
        </p:txBody>
      </p:sp>
      <p:sp>
        <p:nvSpPr>
          <p:cNvPr id="77" name="Body Level One…"/>
          <p:cNvSpPr/>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8" name="Slide Number"/>
          <p:cNvSpPr/>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5" name="Image"/>
          <p:cNvSpPr/>
          <p:nvPr>
            <p:ph type="pic" sz="half" idx="13"/>
          </p:nvPr>
        </p:nvSpPr>
        <p:spPr>
          <a:xfrm>
            <a:off x="6172200" y="2324089"/>
            <a:ext cx="5943600" cy="6568573"/>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86" name="donec quis nunc"/>
          <p:cNvSpPr/>
          <p:nvPr>
            <p:ph type="body" sz="quarter" idx="14"/>
          </p:nvPr>
        </p:nvSpPr>
        <p:spPr>
          <a:xfrm>
            <a:off x="673100" y="1320800"/>
            <a:ext cx="11658600" cy="536265"/>
          </a:xfrm>
          <a:prstGeom prst="rect">
            <a:avLst/>
          </a:prstGeom>
        </p:spPr>
        <p:txBody>
          <a:bodyPr>
            <a:spAutoFit/>
          </a:bodyPr>
          <a:lstStyle>
            <a:lvl1pPr marL="0" indent="0" algn="ctr">
              <a:spcBef>
                <a:spcPts val="0"/>
              </a:spcBef>
              <a:buClrTx/>
              <a:buSzTx/>
              <a:buNone/>
              <a:defRPr cap="all" spc="234" sz="2600">
                <a:latin typeface="+mn-lt"/>
                <a:ea typeface="+mn-ea"/>
                <a:cs typeface="+mn-cs"/>
                <a:sym typeface="Futura"/>
              </a:defRPr>
            </a:lvl1pPr>
          </a:lstStyle>
          <a:p>
            <a:pPr/>
            <a:r>
              <a:t>donec quis nunc</a:t>
            </a:r>
          </a:p>
        </p:txBody>
      </p:sp>
      <p:sp>
        <p:nvSpPr>
          <p:cNvPr id="87" name="Title Text"/>
          <p:cNvSpPr/>
          <p:nvPr>
            <p:ph type="title"/>
          </p:nvPr>
        </p:nvSpPr>
        <p:spPr>
          <a:prstGeom prst="rect">
            <a:avLst/>
          </a:prstGeom>
        </p:spPr>
        <p:txBody>
          <a:bodyPr/>
          <a:lstStyle/>
          <a:p>
            <a:pPr/>
            <a:r>
              <a:t>Title Text</a:t>
            </a:r>
          </a:p>
        </p:txBody>
      </p:sp>
      <p:sp>
        <p:nvSpPr>
          <p:cNvPr id="88" name="Body Level One…"/>
          <p:cNvSpPr/>
          <p:nvPr>
            <p:ph type="body" sz="half" idx="1"/>
          </p:nvPr>
        </p:nvSpPr>
        <p:spPr>
          <a:xfrm>
            <a:off x="673100" y="2603500"/>
            <a:ext cx="4775200" cy="6019800"/>
          </a:xfrm>
          <a:prstGeom prst="rect">
            <a:avLst/>
          </a:prstGeom>
        </p:spPr>
        <p:txBody>
          <a:bodyPr/>
          <a:lstStyle>
            <a:lvl1pPr>
              <a:spcBef>
                <a:spcPts val="2800"/>
              </a:spcBef>
              <a:defRPr spc="48" sz="2400"/>
            </a:lvl1pPr>
            <a:lvl2pPr>
              <a:spcBef>
                <a:spcPts val="2800"/>
              </a:spcBef>
              <a:defRPr spc="48" sz="2400"/>
            </a:lvl2pPr>
            <a:lvl3pPr>
              <a:spcBef>
                <a:spcPts val="2800"/>
              </a:spcBef>
              <a:defRPr spc="48" sz="2400"/>
            </a:lvl3pPr>
            <a:lvl4pPr>
              <a:spcBef>
                <a:spcPts val="2800"/>
              </a:spcBef>
              <a:defRPr spc="48" sz="2400"/>
            </a:lvl4pPr>
            <a:lvl5pPr>
              <a:spcBef>
                <a:spcPts val="2800"/>
              </a:spcBef>
              <a:defRPr spc="48" sz="2400"/>
            </a:lvl5pPr>
          </a:lstStyle>
          <a:p>
            <a:pPr/>
            <a:r>
              <a:t>Body Level One</a:t>
            </a:r>
          </a:p>
          <a:p>
            <a:pPr lvl="1"/>
            <a:r>
              <a:t>Body Level Two</a:t>
            </a:r>
          </a:p>
          <a:p>
            <a:pPr lvl="2"/>
            <a:r>
              <a:t>Body Level Three</a:t>
            </a:r>
          </a:p>
          <a:p>
            <a:pPr lvl="3"/>
            <a:r>
              <a:t>Body Level Four</a:t>
            </a:r>
          </a:p>
          <a:p>
            <a:pPr lvl="4"/>
            <a:r>
              <a:t>Body Level Five</a:t>
            </a:r>
          </a:p>
        </p:txBody>
      </p:sp>
      <p:sp>
        <p:nvSpPr>
          <p:cNvPr id="89" name="Slide Number"/>
          <p:cNvSpPr/>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p:nvPr>
            <p:ph type="title"/>
          </p:nvPr>
        </p:nvSpPr>
        <p:spPr>
          <a:xfrm>
            <a:off x="673100" y="584200"/>
            <a:ext cx="11658600" cy="7493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3" name="Body Level One…"/>
          <p:cNvSpPr/>
          <p:nvPr>
            <p:ph type="body" idx="1"/>
          </p:nvPr>
        </p:nvSpPr>
        <p:spPr>
          <a:xfrm>
            <a:off x="673100" y="2387600"/>
            <a:ext cx="11658600" cy="6451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p:nvPr>
            <p:ph type="sldNum" sz="quarter" idx="2"/>
          </p:nvPr>
        </p:nvSpPr>
        <p:spPr>
          <a:xfrm>
            <a:off x="6338817" y="9234278"/>
            <a:ext cx="327168" cy="337605"/>
          </a:xfrm>
          <a:prstGeom prst="rect">
            <a:avLst/>
          </a:prstGeom>
          <a:ln w="12700">
            <a:miter lim="400000"/>
          </a:ln>
        </p:spPr>
        <p:txBody>
          <a:bodyPr wrap="none" lIns="50800" tIns="50800" rIns="50800" bIns="50800" anchor="ctr">
            <a:spAutoFit/>
          </a:bodyPr>
          <a:lstStyle>
            <a:lvl1pPr>
              <a:defRPr cap="all" spc="28" sz="1400">
                <a:solidFill>
                  <a:srgbClr val="9A958E"/>
                </a:solidFill>
                <a:latin typeface="+mn-lt"/>
                <a:ea typeface="+mn-ea"/>
                <a:cs typeface="+mn-cs"/>
                <a:sym typeface="Futur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1pPr>
      <a:lvl2pPr marL="0" marR="0" indent="2286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2pPr>
      <a:lvl3pPr marL="0" marR="0" indent="4572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3pPr>
      <a:lvl4pPr marL="0" marR="0" indent="6858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4pPr>
      <a:lvl5pPr marL="0" marR="0" indent="9144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5pPr>
      <a:lvl6pPr marL="0" marR="0" indent="11430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6pPr>
      <a:lvl7pPr marL="0" marR="0" indent="13716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7pPr>
      <a:lvl8pPr marL="0" marR="0" indent="16002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8pPr>
      <a:lvl9pPr marL="0" marR="0" indent="18288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9pPr>
    </p:titleStyle>
    <p:bodyStyle>
      <a:lvl1pPr marL="381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1pPr>
      <a:lvl2pPr marL="762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2pPr>
      <a:lvl3pPr marL="1143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3pPr>
      <a:lvl4pPr marL="1524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4pPr>
      <a:lvl5pPr marL="1905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5pPr>
      <a:lvl6pPr marL="2286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6pPr>
      <a:lvl7pPr marL="2667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7pPr>
      <a:lvl8pPr marL="3048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8pPr>
      <a:lvl9pPr marL="3429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9pPr>
    </p:bodyStyle>
    <p:otherStyle>
      <a:lvl1pPr marL="0" marR="0" indent="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1pPr>
      <a:lvl2pPr marL="0" marR="0" indent="2286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2pPr>
      <a:lvl3pPr marL="0" marR="0" indent="4572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3pPr>
      <a:lvl4pPr marL="0" marR="0" indent="6858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4pPr>
      <a:lvl5pPr marL="0" marR="0" indent="9144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5pPr>
      <a:lvl6pPr marL="0" marR="0" indent="11430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6pPr>
      <a:lvl7pPr marL="0" marR="0" indent="13716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7pPr>
      <a:lvl8pPr marL="0" marR="0" indent="16002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8pPr>
      <a:lvl9pPr marL="0" marR="0" indent="18288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6.png"/><Relationship Id="rId3" Type="http://schemas.openxmlformats.org/officeDocument/2006/relationships/image" Target="../media/image7.jpeg"/><Relationship Id="rId4" Type="http://schemas.openxmlformats.org/officeDocument/2006/relationships/image" Target="../media/image7.png"/></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firebase.google.com/docs/database/" TargetMode="External"/><Relationship Id="rId3" Type="http://schemas.openxmlformats.org/officeDocument/2006/relationships/hyperlink" Target="https://docs.unity3d.com/Manual/index.html" TargetMode="External"/><Relationship Id="rId4" Type="http://schemas.openxmlformats.org/officeDocument/2006/relationships/hyperlink" Target="https://hep.upjs.sk/~dirner/Publikacie_VK/Ceske_Budejovice/CB2001_Dirner.pdf" TargetMode="External"/><Relationship Id="rId5" Type="http://schemas.openxmlformats.org/officeDocument/2006/relationships/hyperlink" Target="http://jtie.upol.cz/pdfs/jti/2012/03/10.pdf" TargetMode="External"/><Relationship Id="rId6" Type="http://schemas.openxmlformats.org/officeDocument/2006/relationships/hyperlink" Target="https://hep.upjs.sk/~dirner/Publikacie_VK/DidInfo_2002/DidInfo2002_Dirner.doc" TargetMode="External"/><Relationship Id="rId7" Type="http://schemas.openxmlformats.org/officeDocument/2006/relationships/hyperlink" Target="https://hep.upjs.sk/~dirner/Publikacie_VK/Infovek_2001/Infovek2001_Dirner.doc" TargetMode="Externa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Platforma pre kolaboratívne vyučovanie matematiky Hejného metódou"/>
          <p:cNvSpPr/>
          <p:nvPr>
            <p:ph type="ctrTitle"/>
          </p:nvPr>
        </p:nvSpPr>
        <p:spPr>
          <a:xfrm>
            <a:off x="673100" y="1857058"/>
            <a:ext cx="11658600" cy="3886201"/>
          </a:xfrm>
          <a:prstGeom prst="rect">
            <a:avLst/>
          </a:prstGeom>
        </p:spPr>
        <p:txBody>
          <a:bodyPr/>
          <a:lstStyle>
            <a:lvl1pPr defTabSz="242315">
              <a:defRPr spc="110" sz="5511"/>
            </a:lvl1pPr>
          </a:lstStyle>
          <a:p>
            <a:pPr/>
            <a:r>
              <a:t>Platforma pre kolaboratívne vyučovanie matematiky Hejného metódou</a:t>
            </a:r>
          </a:p>
        </p:txBody>
      </p:sp>
      <p:sp>
        <p:nvSpPr>
          <p:cNvPr id="159" name="Autor: Daniel Linhart"/>
          <p:cNvSpPr/>
          <p:nvPr>
            <p:ph type="subTitle" sz="quarter" idx="1"/>
          </p:nvPr>
        </p:nvSpPr>
        <p:spPr>
          <a:xfrm>
            <a:off x="673100" y="6338015"/>
            <a:ext cx="11658600" cy="811874"/>
          </a:xfrm>
          <a:prstGeom prst="rect">
            <a:avLst/>
          </a:prstGeom>
        </p:spPr>
        <p:txBody>
          <a:bodyPr/>
          <a:lstStyle>
            <a:lvl1pPr>
              <a:defRPr spc="144" sz="3600"/>
            </a:lvl1pPr>
          </a:lstStyle>
          <a:p>
            <a:pPr/>
            <a:r>
              <a:t>Autor: Daniel Linhart</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1" name="Úvod do problematiky"/>
          <p:cNvSpPr/>
          <p:nvPr>
            <p:ph type="title"/>
          </p:nvPr>
        </p:nvSpPr>
        <p:spPr>
          <a:xfrm>
            <a:off x="673100" y="895826"/>
            <a:ext cx="11658600" cy="749301"/>
          </a:xfrm>
          <a:prstGeom prst="rect">
            <a:avLst/>
          </a:prstGeom>
        </p:spPr>
        <p:txBody>
          <a:bodyPr/>
          <a:lstStyle>
            <a:lvl1pPr defTabSz="452627">
              <a:defRPr spc="79" sz="3959"/>
            </a:lvl1pPr>
          </a:lstStyle>
          <a:p>
            <a:pPr/>
            <a:r>
              <a:t>Úvod do problematiky</a:t>
            </a:r>
          </a:p>
        </p:txBody>
      </p:sp>
      <p:sp>
        <p:nvSpPr>
          <p:cNvPr id="162" name="Hejného metóda vyučovania matematiky sa čoraz viac rozširuje do výuky základných škôl. V rámci bakalárskej práce sme ukázali, že použitie IKT (mobilných zariadení) je vítaným obohatením tejto metodiky a vyučovania. Umožňuje jednotlivým žiakom prispôsobiť tempo práce a zadávať primerané úlohy podľa individuálnych potrieb konkrétneho žiaka. Taktiež má svoju silnú motivačnú stránku. Najväčšou nevýhodou tohto spôsobu výuky, ako sme sa aj presvedčili na testovanej aplikácii je, že keď v triede každý žiak sleduje svoj tablet, prestáva komunikácia v triede a kooperatívne riešenie žiakov, čo je v priamom rozpore s Hejného metódou, aj s modernými trendmi vo vyučovaní. Cieľom práce je preto navrhnúť prostredie pre kolaboratívne riešenie matematických úloh v rámci triedy, ilustrované na jednom matematickom prostredí Hejného metódy. Základná funkcionalita prostredia by mala umožniť zdieľať jednu úlohu viacerými žiakmi, jej spoločné riešenie pomocou aplikácie, interakciu žiak-žiak a učiteľ-žiak. Klient-server architektúra riešenia umožní učiteľovi hromadne zadávať úlohy, tiež štatisticky diagnostikovať výsledky, najčastejšie chyby, či postupy žiakov. Rola učiteľa umožní sledovať progres jednotlivých žiakov, skupín žiakov, aj celej triedy. Týmto učiteľ získa zaznamenávací a diagnostický nástroj."/>
          <p:cNvSpPr/>
          <p:nvPr>
            <p:ph type="body" idx="1"/>
          </p:nvPr>
        </p:nvSpPr>
        <p:spPr>
          <a:prstGeom prst="rect">
            <a:avLst/>
          </a:prstGeom>
        </p:spPr>
        <p:txBody>
          <a:bodyPr/>
          <a:lstStyle>
            <a:lvl1pPr marL="0" indent="0" algn="ctr">
              <a:spcBef>
                <a:spcPts val="0"/>
              </a:spcBef>
              <a:buClrTx/>
              <a:buSzTx/>
              <a:buNone/>
              <a:defRPr cap="all" spc="36" sz="1800">
                <a:latin typeface="+mn-lt"/>
                <a:ea typeface="+mn-ea"/>
                <a:cs typeface="+mn-cs"/>
                <a:sym typeface="Futura"/>
              </a:defRPr>
            </a:lvl1pPr>
          </a:lstStyle>
          <a:p>
            <a:pPr/>
            <a:r>
              <a:t>Hejného metóda vyučovania matematiky sa čoraz viac rozširuje do výuky základných škôl. V rámci bakalárskej práce sme ukázali, že použitie IKT (mobilných zariadení) je vítaným obohatením tejto metodiky a vyučovania. Umožňuje jednotlivým žiakom prispôsobiť tempo práce a zadávať primerané úlohy podľa individuálnych potrieb konkrétneho žiaka. Taktiež má svoju silnú motivačnú stránku. Najväčšou nevýhodou tohto spôsobu výuky, ako sme sa aj presvedčili na testovanej aplikácii je, že keď v triede každý žiak sleduje svoj tablet, prestáva komunikácia v triede a kooperatívne riešenie žiakov, čo je v priamom rozpore s Hejného metódou, aj s modernými trendmi vo vyučovaní. Cieľom práce je preto navrhnúť prostredie pre kolaboratívne riešenie matematických úloh v rámci triedy, ilustrované na jednom matematickom prostredí Hejného metódy. Základná funkcionalita prostredia by mala umožniť zdieľať jednu úlohu viacerými žiakmi, jej spoločné riešenie pomocou aplikácie, interakciu žiak-žiak a učiteľ-žiak. Klient-server architektúra riešenia umožní učiteľovi hromadne zadávať úlohy, tiež štatisticky diagnostikovať výsledky, najčastejšie chyby, či postupy žiakov. Rola učiteľa umožní sledovať progres jednotlivých žiakov, skupín žiakov, aj celej triedy. Týmto učiteľ získa zaznamenávací a diagnostický nástroj. </a:t>
            </a:r>
          </a:p>
        </p:txBody>
      </p:sp>
      <p:sp>
        <p:nvSpPr>
          <p:cNvPr id="163" name="Slide Number"/>
          <p:cNvSpPr/>
          <p:nvPr>
            <p:ph type="sldNum" sz="quarter" idx="4294967295"/>
          </p:nvPr>
        </p:nvSpPr>
        <p:spPr>
          <a:xfrm>
            <a:off x="6388604" y="9235547"/>
            <a:ext cx="227593" cy="3376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Technológie"/>
          <p:cNvSpPr/>
          <p:nvPr>
            <p:ph type="title"/>
          </p:nvPr>
        </p:nvSpPr>
        <p:spPr>
          <a:xfrm>
            <a:off x="673100" y="888405"/>
            <a:ext cx="11658600" cy="749301"/>
          </a:xfrm>
          <a:prstGeom prst="rect">
            <a:avLst/>
          </a:prstGeom>
        </p:spPr>
        <p:txBody>
          <a:bodyPr/>
          <a:lstStyle>
            <a:lvl1pPr defTabSz="452627">
              <a:defRPr spc="79" sz="3959"/>
            </a:lvl1pPr>
          </a:lstStyle>
          <a:p>
            <a:pPr/>
            <a:r>
              <a:t>Technológie</a:t>
            </a:r>
          </a:p>
        </p:txBody>
      </p:sp>
      <p:sp>
        <p:nvSpPr>
          <p:cNvPr id="166" name="Slide Number"/>
          <p:cNvSpPr/>
          <p:nvPr>
            <p:ph type="sldNum" sz="quarter" idx="4294967295"/>
          </p:nvPr>
        </p:nvSpPr>
        <p:spPr>
          <a:xfrm>
            <a:off x="6388604" y="9235547"/>
            <a:ext cx="227593" cy="3376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67" name="pasted-image.pdf" descr="pasted-image.pdf"/>
          <p:cNvPicPr>
            <a:picLocks noChangeAspect="1"/>
          </p:cNvPicPr>
          <p:nvPr/>
        </p:nvPicPr>
        <p:blipFill>
          <a:blip r:embed="rId2">
            <a:extLst/>
          </a:blip>
          <a:stretch>
            <a:fillRect/>
          </a:stretch>
        </p:blipFill>
        <p:spPr>
          <a:xfrm>
            <a:off x="1044909" y="2045564"/>
            <a:ext cx="10914982" cy="6782125"/>
          </a:xfrm>
          <a:prstGeom prst="rect">
            <a:avLst/>
          </a:prstGeom>
          <a:ln w="12700">
            <a:miter lim="400000"/>
          </a:ln>
          <a:effectLst>
            <a:outerShdw sx="100000" sy="100000" kx="0" ky="0" algn="b" rotWithShape="0" blurRad="190500" dist="8455" dir="5400000">
              <a:srgbClr val="000000"/>
            </a:outerShdw>
          </a:effectLst>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Návrh - I"/>
          <p:cNvSpPr/>
          <p:nvPr>
            <p:ph type="title"/>
          </p:nvPr>
        </p:nvSpPr>
        <p:spPr>
          <a:xfrm>
            <a:off x="673100" y="901081"/>
            <a:ext cx="11658600" cy="749301"/>
          </a:xfrm>
          <a:prstGeom prst="rect">
            <a:avLst/>
          </a:prstGeom>
        </p:spPr>
        <p:txBody>
          <a:bodyPr/>
          <a:lstStyle>
            <a:lvl1pPr defTabSz="452627">
              <a:defRPr spc="79" sz="3959"/>
            </a:lvl1pPr>
          </a:lstStyle>
          <a:p>
            <a:pPr/>
            <a:r>
              <a:t>Návrh - I</a:t>
            </a:r>
          </a:p>
        </p:txBody>
      </p:sp>
      <p:sp>
        <p:nvSpPr>
          <p:cNvPr id="170" name="Client - Server"/>
          <p:cNvSpPr/>
          <p:nvPr>
            <p:ph type="body" idx="1"/>
          </p:nvPr>
        </p:nvSpPr>
        <p:spPr>
          <a:prstGeom prst="rect">
            <a:avLst/>
          </a:prstGeom>
        </p:spPr>
        <p:txBody>
          <a:bodyPr/>
          <a:lstStyle/>
          <a:p>
            <a:pPr/>
            <a:r>
              <a:t>Client - Server</a:t>
            </a:r>
          </a:p>
        </p:txBody>
      </p:sp>
      <p:sp>
        <p:nvSpPr>
          <p:cNvPr id="171" name="Slide Number"/>
          <p:cNvSpPr/>
          <p:nvPr>
            <p:ph type="sldNum" sz="quarter" idx="4294967295"/>
          </p:nvPr>
        </p:nvSpPr>
        <p:spPr>
          <a:xfrm>
            <a:off x="6388604" y="9235547"/>
            <a:ext cx="227593" cy="3376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72" name="Tablet.png" descr="Tablet.png"/>
          <p:cNvPicPr>
            <a:picLocks noChangeAspect="1"/>
          </p:cNvPicPr>
          <p:nvPr/>
        </p:nvPicPr>
        <p:blipFill>
          <a:blip r:embed="rId2">
            <a:extLst/>
          </a:blip>
          <a:stretch>
            <a:fillRect/>
          </a:stretch>
        </p:blipFill>
        <p:spPr>
          <a:xfrm>
            <a:off x="1286537" y="4251314"/>
            <a:ext cx="2032496" cy="2032496"/>
          </a:xfrm>
          <a:prstGeom prst="rect">
            <a:avLst/>
          </a:prstGeom>
          <a:ln w="12700">
            <a:miter lim="400000"/>
          </a:ln>
          <a:effectLst>
            <a:outerShdw sx="100000" sy="100000" kx="0" ky="0" algn="b" rotWithShape="0" blurRad="190500" dist="8455" dir="5400000">
              <a:srgbClr val="000000"/>
            </a:outerShdw>
          </a:effectLst>
        </p:spPr>
      </p:pic>
      <p:pic>
        <p:nvPicPr>
          <p:cNvPr id="173" name="computer-database.png" descr="computer-database.png"/>
          <p:cNvPicPr>
            <a:picLocks noChangeAspect="1"/>
          </p:cNvPicPr>
          <p:nvPr/>
        </p:nvPicPr>
        <p:blipFill>
          <a:blip r:embed="rId3">
            <a:extLst/>
          </a:blip>
          <a:stretch>
            <a:fillRect/>
          </a:stretch>
        </p:blipFill>
        <p:spPr>
          <a:xfrm>
            <a:off x="5553299" y="5546447"/>
            <a:ext cx="2684067" cy="2684067"/>
          </a:xfrm>
          <a:prstGeom prst="rect">
            <a:avLst/>
          </a:prstGeom>
          <a:ln w="12700">
            <a:miter lim="400000"/>
          </a:ln>
          <a:effectLst>
            <a:outerShdw sx="100000" sy="100000" kx="0" ky="0" algn="b" rotWithShape="0" blurRad="190500" dist="8455" dir="5400000">
              <a:srgbClr val="000000"/>
            </a:outerShdw>
          </a:effectLst>
        </p:spPr>
      </p:pic>
      <p:pic>
        <p:nvPicPr>
          <p:cNvPr id="174" name="computer-icon--icon-search-engine-11.png" descr="computer-icon--icon-search-engine-11.png"/>
          <p:cNvPicPr>
            <a:picLocks noChangeAspect="1"/>
          </p:cNvPicPr>
          <p:nvPr/>
        </p:nvPicPr>
        <p:blipFill>
          <a:blip r:embed="rId4">
            <a:extLst/>
          </a:blip>
          <a:stretch>
            <a:fillRect/>
          </a:stretch>
        </p:blipFill>
        <p:spPr>
          <a:xfrm>
            <a:off x="6173722" y="2284712"/>
            <a:ext cx="1722076" cy="1722077"/>
          </a:xfrm>
          <a:prstGeom prst="rect">
            <a:avLst/>
          </a:prstGeom>
          <a:ln w="12700">
            <a:miter lim="400000"/>
          </a:ln>
          <a:effectLst>
            <a:outerShdw sx="100000" sy="100000" kx="0" ky="0" algn="b" rotWithShape="0" blurRad="190500" dist="8455" dir="5400000">
              <a:srgbClr val="000000"/>
            </a:outerShdw>
          </a:effectLst>
        </p:spPr>
      </p:pic>
      <p:sp>
        <p:nvSpPr>
          <p:cNvPr id="175" name="Teacher"/>
          <p:cNvSpPr/>
          <p:nvPr/>
        </p:nvSpPr>
        <p:spPr>
          <a:xfrm>
            <a:off x="6443905" y="4020713"/>
            <a:ext cx="118171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Teacher</a:t>
            </a:r>
          </a:p>
        </p:txBody>
      </p:sp>
      <p:pic>
        <p:nvPicPr>
          <p:cNvPr id="176" name="Tablet.png" descr="Tablet.png"/>
          <p:cNvPicPr>
            <a:picLocks noChangeAspect="1"/>
          </p:cNvPicPr>
          <p:nvPr/>
        </p:nvPicPr>
        <p:blipFill>
          <a:blip r:embed="rId2">
            <a:extLst/>
          </a:blip>
          <a:stretch>
            <a:fillRect/>
          </a:stretch>
        </p:blipFill>
        <p:spPr>
          <a:xfrm>
            <a:off x="9804548" y="4251314"/>
            <a:ext cx="2032496" cy="2032496"/>
          </a:xfrm>
          <a:prstGeom prst="rect">
            <a:avLst/>
          </a:prstGeom>
          <a:ln w="12700">
            <a:miter lim="400000"/>
          </a:ln>
          <a:effectLst>
            <a:outerShdw sx="100000" sy="100000" kx="0" ky="0" algn="b" rotWithShape="0" blurRad="190500" dist="8455" dir="5400000">
              <a:srgbClr val="000000"/>
            </a:outerShdw>
          </a:effectLst>
        </p:spPr>
      </p:pic>
      <p:sp>
        <p:nvSpPr>
          <p:cNvPr id="177" name="Student"/>
          <p:cNvSpPr/>
          <p:nvPr/>
        </p:nvSpPr>
        <p:spPr>
          <a:xfrm>
            <a:off x="1700755" y="6226206"/>
            <a:ext cx="120396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Student</a:t>
            </a:r>
          </a:p>
        </p:txBody>
      </p:sp>
      <p:sp>
        <p:nvSpPr>
          <p:cNvPr id="178" name="Realtime DB"/>
          <p:cNvSpPr/>
          <p:nvPr/>
        </p:nvSpPr>
        <p:spPr>
          <a:xfrm>
            <a:off x="5846381" y="8254245"/>
            <a:ext cx="1819047"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Realtime DB</a:t>
            </a:r>
          </a:p>
        </p:txBody>
      </p:sp>
      <p:sp>
        <p:nvSpPr>
          <p:cNvPr id="179" name="Student"/>
          <p:cNvSpPr/>
          <p:nvPr/>
        </p:nvSpPr>
        <p:spPr>
          <a:xfrm>
            <a:off x="10218767" y="6226206"/>
            <a:ext cx="120396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Student</a:t>
            </a:r>
          </a:p>
        </p:txBody>
      </p:sp>
      <p:sp>
        <p:nvSpPr>
          <p:cNvPr id="180" name="Line"/>
          <p:cNvSpPr/>
          <p:nvPr/>
        </p:nvSpPr>
        <p:spPr>
          <a:xfrm>
            <a:off x="3223225" y="5504581"/>
            <a:ext cx="2677423" cy="1014010"/>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1" name="Line"/>
          <p:cNvSpPr/>
          <p:nvPr/>
        </p:nvSpPr>
        <p:spPr>
          <a:xfrm>
            <a:off x="7137399" y="4475433"/>
            <a:ext cx="1" cy="1187394"/>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2" name="Line"/>
          <p:cNvSpPr/>
          <p:nvPr/>
        </p:nvSpPr>
        <p:spPr>
          <a:xfrm flipV="1">
            <a:off x="7315100" y="4475434"/>
            <a:ext cx="1" cy="1187393"/>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3" name="Line"/>
          <p:cNvSpPr/>
          <p:nvPr/>
        </p:nvSpPr>
        <p:spPr>
          <a:xfrm flipH="1" flipV="1">
            <a:off x="3216669" y="5700888"/>
            <a:ext cx="2677232" cy="995404"/>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4" name="Line"/>
          <p:cNvSpPr/>
          <p:nvPr/>
        </p:nvSpPr>
        <p:spPr>
          <a:xfrm flipV="1">
            <a:off x="7869746" y="6041718"/>
            <a:ext cx="2027416" cy="465256"/>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5" name="Line"/>
          <p:cNvSpPr/>
          <p:nvPr/>
        </p:nvSpPr>
        <p:spPr>
          <a:xfrm flipH="1">
            <a:off x="7894791" y="6288627"/>
            <a:ext cx="1968509" cy="460901"/>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7" name="Pokrok"/>
          <p:cNvSpPr/>
          <p:nvPr>
            <p:ph type="title"/>
          </p:nvPr>
        </p:nvSpPr>
        <p:spPr>
          <a:xfrm>
            <a:off x="673100" y="889000"/>
            <a:ext cx="11658600" cy="749300"/>
          </a:xfrm>
          <a:prstGeom prst="rect">
            <a:avLst/>
          </a:prstGeom>
        </p:spPr>
        <p:txBody>
          <a:bodyPr/>
          <a:lstStyle>
            <a:lvl1pPr defTabSz="452627">
              <a:defRPr spc="79" sz="3959"/>
            </a:lvl1pPr>
          </a:lstStyle>
          <a:p>
            <a:pPr/>
            <a:r>
              <a:t>Pokrok</a:t>
            </a:r>
          </a:p>
        </p:txBody>
      </p:sp>
      <p:sp>
        <p:nvSpPr>
          <p:cNvPr id="188" name="Zvolenie vhodných technológii…"/>
          <p:cNvSpPr/>
          <p:nvPr>
            <p:ph type="body" idx="1"/>
          </p:nvPr>
        </p:nvSpPr>
        <p:spPr>
          <a:prstGeom prst="rect">
            <a:avLst/>
          </a:prstGeom>
        </p:spPr>
        <p:txBody>
          <a:bodyPr/>
          <a:lstStyle/>
          <a:p>
            <a:pPr>
              <a:buChar char="✓"/>
            </a:pPr>
            <a:r>
              <a:t>Zvolenie vhodných technológii</a:t>
            </a:r>
          </a:p>
          <a:p>
            <a:pPr>
              <a:buChar char="✓"/>
            </a:pPr>
            <a:r>
              <a:t>Naštudovanie funkcionality Firebase DB</a:t>
            </a:r>
          </a:p>
          <a:p>
            <a:pPr>
              <a:buChar char="✓"/>
            </a:pPr>
            <a:r>
              <a:t>Našpecifikovať funkcionalitu programu</a:t>
            </a:r>
          </a:p>
          <a:p>
            <a:pPr>
              <a:buChar char="✓"/>
            </a:pPr>
            <a:r>
              <a:t>Vytvoriť webovú časť</a:t>
            </a:r>
          </a:p>
          <a:p>
            <a:pPr>
              <a:buChar char="✓"/>
            </a:pPr>
            <a:r>
              <a:t>Upraviť mobilnú aplikáciu na prácu s firebase DB</a:t>
            </a:r>
          </a:p>
          <a:p>
            <a:pPr>
              <a:buChar char="✓"/>
            </a:pPr>
            <a:r>
              <a:t>Vytvorenie prototypu</a:t>
            </a:r>
          </a:p>
          <a:p>
            <a:pPr>
              <a:buChar char="✓"/>
            </a:pPr>
            <a:r>
              <a:t>Testovanie prototypu</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90" name="Screen Shot 2017-05-17 at 18.25.45.png" descr="Screen Shot 2017-05-17 at 18.25.45.png"/>
          <p:cNvPicPr>
            <a:picLocks noChangeAspect="1"/>
          </p:cNvPicPr>
          <p:nvPr>
            <p:ph type="pic" idx="13"/>
          </p:nvPr>
        </p:nvPicPr>
        <p:blipFill>
          <a:blip r:embed="rId2">
            <a:extLst/>
          </a:blip>
          <a:srcRect l="19839" t="0" r="16068" b="0"/>
          <a:stretch>
            <a:fillRect/>
          </a:stretch>
        </p:blipFill>
        <p:spPr>
          <a:xfrm>
            <a:off x="6502399" y="4813300"/>
            <a:ext cx="5600701" cy="4051300"/>
          </a:xfrm>
          <a:prstGeom prst="rect">
            <a:avLst/>
          </a:prstGeom>
        </p:spPr>
      </p:pic>
      <p:pic>
        <p:nvPicPr>
          <p:cNvPr id="191" name="Snimka_obrazovky_2017-05-17-18-22-30-170.jpeg" descr="Snimka_obrazovky_2017-05-17-18-22-30-170.jpeg"/>
          <p:cNvPicPr>
            <a:picLocks noChangeAspect="1"/>
          </p:cNvPicPr>
          <p:nvPr>
            <p:ph type="pic" idx="14"/>
          </p:nvPr>
        </p:nvPicPr>
        <p:blipFill>
          <a:blip r:embed="rId3">
            <a:extLst/>
          </a:blip>
          <a:srcRect l="4062" t="0" r="4062" b="0"/>
          <a:stretch>
            <a:fillRect/>
          </a:stretch>
        </p:blipFill>
        <p:spPr>
          <a:prstGeom prst="rect">
            <a:avLst/>
          </a:prstGeom>
        </p:spPr>
      </p:pic>
      <p:pic>
        <p:nvPicPr>
          <p:cNvPr id="192" name="Screen Shot 2017-05-17 at 18.32.46.png" descr="Screen Shot 2017-05-17 at 18.32.46.png"/>
          <p:cNvPicPr>
            <a:picLocks noChangeAspect="1"/>
          </p:cNvPicPr>
          <p:nvPr>
            <p:ph type="pic" idx="15"/>
          </p:nvPr>
        </p:nvPicPr>
        <p:blipFill>
          <a:blip r:embed="rId4">
            <a:extLst/>
          </a:blip>
          <a:srcRect l="387" t="0" r="387" b="0"/>
          <a:stretch>
            <a:fillRect/>
          </a:stretch>
        </p:blipFill>
        <p:spPr>
          <a:prstGeom prst="rect">
            <a:avLst/>
          </a:prstGeom>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4" name="Ciele do budúcnosti"/>
          <p:cNvSpPr/>
          <p:nvPr>
            <p:ph type="title"/>
          </p:nvPr>
        </p:nvSpPr>
        <p:spPr>
          <a:xfrm>
            <a:off x="673100" y="889000"/>
            <a:ext cx="11658600" cy="749300"/>
          </a:xfrm>
          <a:prstGeom prst="rect">
            <a:avLst/>
          </a:prstGeom>
        </p:spPr>
        <p:txBody>
          <a:bodyPr/>
          <a:lstStyle>
            <a:lvl1pPr defTabSz="452627">
              <a:defRPr spc="79" sz="3959"/>
            </a:lvl1pPr>
          </a:lstStyle>
          <a:p>
            <a:pPr/>
            <a:r>
              <a:t>Ciele do budúcnosti</a:t>
            </a:r>
          </a:p>
        </p:txBody>
      </p:sp>
      <p:sp>
        <p:nvSpPr>
          <p:cNvPr id="195" name="Vytvorenie prihlasovania - M…"/>
          <p:cNvSpPr/>
          <p:nvPr>
            <p:ph type="body" idx="4294967295"/>
          </p:nvPr>
        </p:nvSpPr>
        <p:spPr>
          <a:prstGeom prst="rect">
            <a:avLst/>
          </a:prstGeom>
        </p:spPr>
        <p:txBody>
          <a:bodyPr/>
          <a:lstStyle/>
          <a:p>
            <a:pPr>
              <a:buChar char="✓"/>
            </a:pPr>
            <a:r>
              <a:t>Vytvorenie prihlasovania - M</a:t>
            </a:r>
          </a:p>
          <a:p>
            <a:pPr>
              <a:buChar char="✓"/>
            </a:pPr>
            <a:r>
              <a:t>Vytvorenie vyberu tried - M</a:t>
            </a:r>
          </a:p>
          <a:p>
            <a:pPr>
              <a:buChar char="✓"/>
            </a:pPr>
            <a:r>
              <a:t>Vytvoriť nástenku na zdielanie úloh - M</a:t>
            </a:r>
          </a:p>
          <a:p>
            <a:pPr>
              <a:buChar char="✓"/>
            </a:pPr>
            <a:r>
              <a:t>Vytvoriť funkciu k zdieľaniu úloh medzi žiakmi - M</a:t>
            </a:r>
          </a:p>
          <a:p>
            <a:pPr>
              <a:buChar char="✓"/>
            </a:pPr>
            <a:r>
              <a:t>Vytvoriť funkciu k ukladaniu štatistík žiakov - M</a:t>
            </a:r>
          </a:p>
          <a:p>
            <a:pPr>
              <a:buChar char="✓"/>
            </a:pPr>
            <a:r>
              <a:t>Nastavenie práv k pristupu do DB </a:t>
            </a:r>
          </a:p>
          <a:p>
            <a:pPr>
              <a:buChar char="✓"/>
            </a:pPr>
            <a:r>
              <a:t>Vytvoriť funkciu k porovnávaniu žiakov a tried - W</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ZDROJE"/>
          <p:cNvSpPr/>
          <p:nvPr>
            <p:ph type="title"/>
          </p:nvPr>
        </p:nvSpPr>
        <p:spPr>
          <a:xfrm>
            <a:off x="673100" y="888405"/>
            <a:ext cx="11658600" cy="749301"/>
          </a:xfrm>
          <a:prstGeom prst="rect">
            <a:avLst/>
          </a:prstGeom>
        </p:spPr>
        <p:txBody>
          <a:bodyPr/>
          <a:lstStyle>
            <a:lvl1pPr defTabSz="452627">
              <a:defRPr spc="79" sz="3959"/>
            </a:lvl1pPr>
          </a:lstStyle>
          <a:p>
            <a:pPr/>
            <a:r>
              <a:t>ZDROJE</a:t>
            </a:r>
          </a:p>
        </p:txBody>
      </p:sp>
      <p:sp>
        <p:nvSpPr>
          <p:cNvPr id="198" name="Slide Number"/>
          <p:cNvSpPr/>
          <p:nvPr>
            <p:ph type="sldNum" sz="quarter" idx="4294967295"/>
          </p:nvPr>
        </p:nvSpPr>
        <p:spPr>
          <a:xfrm>
            <a:off x="6388604" y="9234278"/>
            <a:ext cx="227593" cy="3376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9" name="https://firebase.google.com/docs/database/ ( 17.5.2017 )…"/>
          <p:cNvSpPr/>
          <p:nvPr>
            <p:ph type="body" idx="4294967295"/>
          </p:nvPr>
        </p:nvSpPr>
        <p:spPr>
          <a:prstGeom prst="rect">
            <a:avLst/>
          </a:prstGeom>
        </p:spPr>
        <p:txBody>
          <a:bodyPr/>
          <a:lstStyle/>
          <a:p>
            <a:pPr marL="373380" indent="-373380" defTabSz="448055">
              <a:spcBef>
                <a:spcPts val="3300"/>
              </a:spcBef>
              <a:defRPr spc="54" sz="2744"/>
            </a:pPr>
            <a:r>
              <a:rPr u="sng">
                <a:hlinkClick r:id="rId2" invalidUrl="" action="" tgtFrame="" tooltip="" history="1" highlightClick="0" endSnd="0"/>
              </a:rPr>
              <a:t>https://firebase.google.com/docs/database/</a:t>
            </a:r>
            <a:r>
              <a:t> ( 17.5.2017 )</a:t>
            </a:r>
          </a:p>
          <a:p>
            <a:pPr marL="373380" indent="-373380" defTabSz="448055">
              <a:spcBef>
                <a:spcPts val="3300"/>
              </a:spcBef>
              <a:defRPr spc="54" sz="2744"/>
            </a:pPr>
            <a:r>
              <a:rPr u="sng">
                <a:hlinkClick r:id="rId3" invalidUrl="" action="" tgtFrame="" tooltip="" history="1" highlightClick="0" endSnd="0"/>
              </a:rPr>
              <a:t>https://docs.unity3d.com/Manual/index.html</a:t>
            </a:r>
            <a:r>
              <a:t> ( 17.5.2017 )</a:t>
            </a:r>
          </a:p>
          <a:p>
            <a:pPr marL="373380" indent="-373380" defTabSz="448055">
              <a:spcBef>
                <a:spcPts val="3300"/>
              </a:spcBef>
              <a:defRPr spc="54" sz="2744"/>
            </a:pPr>
            <a:r>
              <a:rPr u="sng">
                <a:hlinkClick r:id="rId4" invalidUrl="" action="" tgtFrame="" tooltip="" history="1" highlightClick="0" endSnd="0"/>
              </a:rPr>
              <a:t>https://hep.upjs.sk/~dirner/Publikacie_VK/Ceske_Budejovice/CB2001_Dirner.pdf</a:t>
            </a:r>
          </a:p>
          <a:p>
            <a:pPr marL="373380" indent="-373380" defTabSz="448055">
              <a:spcBef>
                <a:spcPts val="3300"/>
              </a:spcBef>
              <a:defRPr spc="54" sz="2744"/>
            </a:pPr>
            <a:r>
              <a:rPr u="sng">
                <a:hlinkClick r:id="rId5" invalidUrl="" action="" tgtFrame="" tooltip="" history="1" highlightClick="0" endSnd="0"/>
              </a:rPr>
              <a:t>http://jtie.upol.cz/pdfs/jti/2012/03/10.pdf</a:t>
            </a:r>
          </a:p>
          <a:p>
            <a:pPr marL="373380" indent="-373380" defTabSz="448055">
              <a:spcBef>
                <a:spcPts val="3300"/>
              </a:spcBef>
              <a:defRPr spc="54" sz="2744"/>
            </a:pPr>
            <a:r>
              <a:rPr u="sng">
                <a:hlinkClick r:id="rId6" invalidUrl="" action="" tgtFrame="" tooltip="" history="1" highlightClick="0" endSnd="0"/>
              </a:rPr>
              <a:t>https://hep.upjs.sk/~dirner/Publikacie_VK/DidInfo_2002/DidInfo2002_Dirner.doc</a:t>
            </a:r>
          </a:p>
          <a:p>
            <a:pPr marL="373380" indent="-373380" defTabSz="448055">
              <a:spcBef>
                <a:spcPts val="3300"/>
              </a:spcBef>
              <a:defRPr spc="54" sz="2744"/>
            </a:pPr>
            <a:r>
              <a:rPr u="sng">
                <a:hlinkClick r:id="rId7" invalidUrl="" action="" tgtFrame="" tooltip="" history="1" highlightClick="0" endSnd="0"/>
              </a:rPr>
              <a:t>https://hep.upjs.sk/~dirner/Publikacie_VK/Infovek_2001/Infovek2001_Dirner.doc</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ďakujem za pozornosť"/>
          <p:cNvSpPr/>
          <p:nvPr>
            <p:ph type="title"/>
          </p:nvPr>
        </p:nvSpPr>
        <p:spPr>
          <a:prstGeom prst="rect">
            <a:avLst/>
          </a:prstGeom>
        </p:spPr>
        <p:txBody>
          <a:bodyPr/>
          <a:lstStyle/>
          <a:p>
            <a:pPr/>
            <a:r>
              <a:t>ďakujem za pozornosť</a:t>
            </a:r>
          </a:p>
        </p:txBody>
      </p:sp>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New_Template8">
  <a:themeElements>
    <a:clrScheme name="New_Template8">
      <a:dk1>
        <a:srgbClr val="5B5854"/>
      </a:dk1>
      <a:lt1>
        <a:srgbClr val="072B5B"/>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all" i="0" spc="32" strike="noStrike" sz="16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8">
  <a:themeElements>
    <a:clrScheme name="New_Template8">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all" i="0" spc="32" strike="noStrike" sz="16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